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7" r:id="rId4"/>
    <p:sldId id="268" r:id="rId5"/>
    <p:sldId id="25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62611-324F-4243-B64E-5F5441D45F9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C02A9D5-C44D-4B89-88AF-075AD2A0D506}">
      <dgm:prSet/>
      <dgm:spPr/>
      <dgm:t>
        <a:bodyPr/>
        <a:lstStyle/>
        <a:p>
          <a:r>
            <a:rPr lang="en-US" dirty="0"/>
            <a:t>To Dr. </a:t>
          </a:r>
          <a:r>
            <a:rPr lang="en-US"/>
            <a:t>Carl Ferkinhoff</a:t>
          </a:r>
          <a:endParaRPr lang="en-US" dirty="0"/>
        </a:p>
      </dgm:t>
    </dgm:pt>
    <dgm:pt modelId="{A6B9C7DE-39BB-407D-802F-4140CAEFF85C}" type="parTrans" cxnId="{120458F8-4C34-4E41-BF0C-A998AE55CB50}">
      <dgm:prSet/>
      <dgm:spPr/>
      <dgm:t>
        <a:bodyPr/>
        <a:lstStyle/>
        <a:p>
          <a:endParaRPr lang="en-US"/>
        </a:p>
      </dgm:t>
    </dgm:pt>
    <dgm:pt modelId="{B8DD167F-2341-4BC4-8B51-DEF014FB5483}" type="sibTrans" cxnId="{120458F8-4C34-4E41-BF0C-A998AE55CB50}">
      <dgm:prSet/>
      <dgm:spPr/>
      <dgm:t>
        <a:bodyPr/>
        <a:lstStyle/>
        <a:p>
          <a:endParaRPr lang="en-US"/>
        </a:p>
      </dgm:t>
    </dgm:pt>
    <dgm:pt modelId="{EE239F9D-FF73-4F82-9CF8-306D565A87A8}">
      <dgm:prSet/>
      <dgm:spPr/>
      <dgm:t>
        <a:bodyPr/>
        <a:lstStyle/>
        <a:p>
          <a:r>
            <a:rPr lang="en-US"/>
            <a:t>To Dr. Nathan Moore</a:t>
          </a:r>
        </a:p>
      </dgm:t>
    </dgm:pt>
    <dgm:pt modelId="{3DE3D481-623F-412E-8822-2050EAAC0FC8}" type="parTrans" cxnId="{F6E4DFBE-D5BE-41F6-8912-AA71606AA12C}">
      <dgm:prSet/>
      <dgm:spPr/>
      <dgm:t>
        <a:bodyPr/>
        <a:lstStyle/>
        <a:p>
          <a:endParaRPr lang="en-US"/>
        </a:p>
      </dgm:t>
    </dgm:pt>
    <dgm:pt modelId="{D763FD5E-F7C7-4C05-9DB1-112815FCAF4C}" type="sibTrans" cxnId="{F6E4DFBE-D5BE-41F6-8912-AA71606AA12C}">
      <dgm:prSet/>
      <dgm:spPr/>
      <dgm:t>
        <a:bodyPr/>
        <a:lstStyle/>
        <a:p>
          <a:endParaRPr lang="en-US"/>
        </a:p>
      </dgm:t>
    </dgm:pt>
    <dgm:pt modelId="{609C4A58-B82E-4EE5-8CF8-DA0F49786FD8}">
      <dgm:prSet/>
      <dgm:spPr/>
      <dgm:t>
        <a:bodyPr/>
        <a:lstStyle/>
        <a:p>
          <a:r>
            <a:rPr lang="en-US"/>
            <a:t>To Luke Zwiefelhofer</a:t>
          </a:r>
        </a:p>
      </dgm:t>
    </dgm:pt>
    <dgm:pt modelId="{2B414256-7F8C-4B26-BFE6-F45CF4E6473C}" type="parTrans" cxnId="{14CC6B40-1B06-4D93-9BB3-AAE2072A5089}">
      <dgm:prSet/>
      <dgm:spPr/>
      <dgm:t>
        <a:bodyPr/>
        <a:lstStyle/>
        <a:p>
          <a:endParaRPr lang="en-US"/>
        </a:p>
      </dgm:t>
    </dgm:pt>
    <dgm:pt modelId="{0D785B97-E4F4-4D9F-B215-CD667E685BD7}" type="sibTrans" cxnId="{14CC6B40-1B06-4D93-9BB3-AAE2072A5089}">
      <dgm:prSet/>
      <dgm:spPr/>
      <dgm:t>
        <a:bodyPr/>
        <a:lstStyle/>
        <a:p>
          <a:endParaRPr lang="en-US"/>
        </a:p>
      </dgm:t>
    </dgm:pt>
    <dgm:pt modelId="{329BCE88-67C6-4776-9D86-AED40528BD92}">
      <dgm:prSet/>
      <dgm:spPr/>
      <dgm:t>
        <a:bodyPr/>
        <a:lstStyle/>
        <a:p>
          <a:r>
            <a:rPr lang="en-US"/>
            <a:t>To Rochester High School</a:t>
          </a:r>
        </a:p>
      </dgm:t>
    </dgm:pt>
    <dgm:pt modelId="{A87E13FA-199F-4893-A7B6-5A19A031683B}" type="parTrans" cxnId="{301B41F0-5D42-4550-A76A-0ABEA6B8568F}">
      <dgm:prSet/>
      <dgm:spPr/>
      <dgm:t>
        <a:bodyPr/>
        <a:lstStyle/>
        <a:p>
          <a:endParaRPr lang="en-US"/>
        </a:p>
      </dgm:t>
    </dgm:pt>
    <dgm:pt modelId="{4A822056-B3EE-4CCB-A47F-BE592EA1C842}" type="sibTrans" cxnId="{301B41F0-5D42-4550-A76A-0ABEA6B8568F}">
      <dgm:prSet/>
      <dgm:spPr/>
      <dgm:t>
        <a:bodyPr/>
        <a:lstStyle/>
        <a:p>
          <a:endParaRPr lang="en-US"/>
        </a:p>
      </dgm:t>
    </dgm:pt>
    <dgm:pt modelId="{BEF495A7-E75D-4F01-AEE9-1EDA7C3B474B}" type="pres">
      <dgm:prSet presAssocID="{43D62611-324F-4243-B64E-5F5441D45F9D}" presName="root" presStyleCnt="0">
        <dgm:presLayoutVars>
          <dgm:dir/>
          <dgm:resizeHandles val="exact"/>
        </dgm:presLayoutVars>
      </dgm:prSet>
      <dgm:spPr/>
    </dgm:pt>
    <dgm:pt modelId="{136F5C40-2390-4EE9-8B1A-CC7AAFDE0484}" type="pres">
      <dgm:prSet presAssocID="{43D62611-324F-4243-B64E-5F5441D45F9D}" presName="container" presStyleCnt="0">
        <dgm:presLayoutVars>
          <dgm:dir/>
          <dgm:resizeHandles val="exact"/>
        </dgm:presLayoutVars>
      </dgm:prSet>
      <dgm:spPr/>
    </dgm:pt>
    <dgm:pt modelId="{B36D7186-8D07-4E39-B018-3501315C35D3}" type="pres">
      <dgm:prSet presAssocID="{0C02A9D5-C44D-4B89-88AF-075AD2A0D506}" presName="compNode" presStyleCnt="0"/>
      <dgm:spPr/>
    </dgm:pt>
    <dgm:pt modelId="{DCA1B87B-F8FC-47BB-8AAC-46224A915846}" type="pres">
      <dgm:prSet presAssocID="{0C02A9D5-C44D-4B89-88AF-075AD2A0D506}" presName="iconBgRect" presStyleLbl="bgShp" presStyleIdx="0" presStyleCnt="4"/>
      <dgm:spPr/>
    </dgm:pt>
    <dgm:pt modelId="{D7B64689-6320-4799-ACB1-5B5F02AAC344}" type="pres">
      <dgm:prSet presAssocID="{0C02A9D5-C44D-4B89-88AF-075AD2A0D506}" presName="iconRect" presStyleLbl="node1" presStyleIdx="0" presStyleCnt="4" custLinFactNeighborX="2561" custLinFactNeighborY="-33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C0168E9D-CB21-44F6-87D4-087E2AB2B767}" type="pres">
      <dgm:prSet presAssocID="{0C02A9D5-C44D-4B89-88AF-075AD2A0D506}" presName="spaceRect" presStyleCnt="0"/>
      <dgm:spPr/>
    </dgm:pt>
    <dgm:pt modelId="{2BFDFB91-1E64-4F6F-B935-64B55B590066}" type="pres">
      <dgm:prSet presAssocID="{0C02A9D5-C44D-4B89-88AF-075AD2A0D506}" presName="textRect" presStyleLbl="revTx" presStyleIdx="0" presStyleCnt="4">
        <dgm:presLayoutVars>
          <dgm:chMax val="1"/>
          <dgm:chPref val="1"/>
        </dgm:presLayoutVars>
      </dgm:prSet>
      <dgm:spPr/>
    </dgm:pt>
    <dgm:pt modelId="{5FC24623-AFB1-48F4-97FF-E3E4F7F07586}" type="pres">
      <dgm:prSet presAssocID="{B8DD167F-2341-4BC4-8B51-DEF014FB5483}" presName="sibTrans" presStyleLbl="sibTrans2D1" presStyleIdx="0" presStyleCnt="0"/>
      <dgm:spPr/>
    </dgm:pt>
    <dgm:pt modelId="{0B76212D-2E68-4914-A1B1-63D1F30A9D33}" type="pres">
      <dgm:prSet presAssocID="{EE239F9D-FF73-4F82-9CF8-306D565A87A8}" presName="compNode" presStyleCnt="0"/>
      <dgm:spPr/>
    </dgm:pt>
    <dgm:pt modelId="{C31D82B6-5EAE-4655-BAEC-3D786756A1CD}" type="pres">
      <dgm:prSet presAssocID="{EE239F9D-FF73-4F82-9CF8-306D565A87A8}" presName="iconBgRect" presStyleLbl="bgShp" presStyleIdx="1" presStyleCnt="4"/>
      <dgm:spPr/>
    </dgm:pt>
    <dgm:pt modelId="{55D8732C-3307-4C28-8825-9392E84364AA}" type="pres">
      <dgm:prSet presAssocID="{EE239F9D-FF73-4F82-9CF8-306D565A87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3ED135E-8753-4A68-8D12-F9A5ABF05F77}" type="pres">
      <dgm:prSet presAssocID="{EE239F9D-FF73-4F82-9CF8-306D565A87A8}" presName="spaceRect" presStyleCnt="0"/>
      <dgm:spPr/>
    </dgm:pt>
    <dgm:pt modelId="{F7638449-B06E-42B6-BB27-5D960FCC2534}" type="pres">
      <dgm:prSet presAssocID="{EE239F9D-FF73-4F82-9CF8-306D565A87A8}" presName="textRect" presStyleLbl="revTx" presStyleIdx="1" presStyleCnt="4">
        <dgm:presLayoutVars>
          <dgm:chMax val="1"/>
          <dgm:chPref val="1"/>
        </dgm:presLayoutVars>
      </dgm:prSet>
      <dgm:spPr/>
    </dgm:pt>
    <dgm:pt modelId="{A04FC912-515B-45C6-A794-285749A51EDD}" type="pres">
      <dgm:prSet presAssocID="{D763FD5E-F7C7-4C05-9DB1-112815FCAF4C}" presName="sibTrans" presStyleLbl="sibTrans2D1" presStyleIdx="0" presStyleCnt="0"/>
      <dgm:spPr/>
    </dgm:pt>
    <dgm:pt modelId="{F39EF5EB-F2E6-4042-A386-A007018FF7B4}" type="pres">
      <dgm:prSet presAssocID="{609C4A58-B82E-4EE5-8CF8-DA0F49786FD8}" presName="compNode" presStyleCnt="0"/>
      <dgm:spPr/>
    </dgm:pt>
    <dgm:pt modelId="{7BA52615-4523-4A93-B12B-0F11C29592FB}" type="pres">
      <dgm:prSet presAssocID="{609C4A58-B82E-4EE5-8CF8-DA0F49786FD8}" presName="iconBgRect" presStyleLbl="bgShp" presStyleIdx="2" presStyleCnt="4"/>
      <dgm:spPr/>
    </dgm:pt>
    <dgm:pt modelId="{FFB6AF5E-B203-4E3D-BA20-767FF8536B3D}" type="pres">
      <dgm:prSet presAssocID="{609C4A58-B82E-4EE5-8CF8-DA0F49786F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E3C70E72-DB7B-4DE1-8340-CC022A727D2F}" type="pres">
      <dgm:prSet presAssocID="{609C4A58-B82E-4EE5-8CF8-DA0F49786FD8}" presName="spaceRect" presStyleCnt="0"/>
      <dgm:spPr/>
    </dgm:pt>
    <dgm:pt modelId="{3713E22D-05AE-4E2D-B6D8-0D5771D91906}" type="pres">
      <dgm:prSet presAssocID="{609C4A58-B82E-4EE5-8CF8-DA0F49786FD8}" presName="textRect" presStyleLbl="revTx" presStyleIdx="2" presStyleCnt="4">
        <dgm:presLayoutVars>
          <dgm:chMax val="1"/>
          <dgm:chPref val="1"/>
        </dgm:presLayoutVars>
      </dgm:prSet>
      <dgm:spPr/>
    </dgm:pt>
    <dgm:pt modelId="{A1D85AC6-91CC-4AF2-96AD-34A188265222}" type="pres">
      <dgm:prSet presAssocID="{0D785B97-E4F4-4D9F-B215-CD667E685BD7}" presName="sibTrans" presStyleLbl="sibTrans2D1" presStyleIdx="0" presStyleCnt="0"/>
      <dgm:spPr/>
    </dgm:pt>
    <dgm:pt modelId="{4D8EC814-1396-4B95-9697-8D9AA87F31E9}" type="pres">
      <dgm:prSet presAssocID="{329BCE88-67C6-4776-9D86-AED40528BD92}" presName="compNode" presStyleCnt="0"/>
      <dgm:spPr/>
    </dgm:pt>
    <dgm:pt modelId="{2FAA7C4F-20C8-4781-A286-024572C53976}" type="pres">
      <dgm:prSet presAssocID="{329BCE88-67C6-4776-9D86-AED40528BD92}" presName="iconBgRect" presStyleLbl="bgShp" presStyleIdx="3" presStyleCnt="4" custLinFactNeighborX="1485" custLinFactNeighborY="-10735"/>
      <dgm:spPr/>
    </dgm:pt>
    <dgm:pt modelId="{4173C152-F13E-4DCB-9B88-3ECD41403F55}" type="pres">
      <dgm:prSet presAssocID="{329BCE88-67C6-4776-9D86-AED40528BD92}" presName="iconRect" presStyleLbl="node1" presStyleIdx="3" presStyleCnt="4" custLinFactNeighborX="-36" custLinFactNeighborY="-1850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E36FF4C5-AD4B-41EE-8A9D-6F921B3F0EA1}" type="pres">
      <dgm:prSet presAssocID="{329BCE88-67C6-4776-9D86-AED40528BD92}" presName="spaceRect" presStyleCnt="0"/>
      <dgm:spPr/>
    </dgm:pt>
    <dgm:pt modelId="{89972C24-5AB0-4B2D-933D-C2AE90CF68A6}" type="pres">
      <dgm:prSet presAssocID="{329BCE88-67C6-4776-9D86-AED40528BD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B2FC60A-5BE5-4BAB-93A0-6F31DAF54AB3}" type="presOf" srcId="{0D785B97-E4F4-4D9F-B215-CD667E685BD7}" destId="{A1D85AC6-91CC-4AF2-96AD-34A188265222}" srcOrd="0" destOrd="0" presId="urn:microsoft.com/office/officeart/2018/2/layout/IconCircleList"/>
    <dgm:cxn modelId="{8C184419-7B03-407E-BA1B-0B4DD3D44AE8}" type="presOf" srcId="{B8DD167F-2341-4BC4-8B51-DEF014FB5483}" destId="{5FC24623-AFB1-48F4-97FF-E3E4F7F07586}" srcOrd="0" destOrd="0" presId="urn:microsoft.com/office/officeart/2018/2/layout/IconCircleList"/>
    <dgm:cxn modelId="{46F3EE35-494A-40A8-A62C-657A5F34EC55}" type="presOf" srcId="{329BCE88-67C6-4776-9D86-AED40528BD92}" destId="{89972C24-5AB0-4B2D-933D-C2AE90CF68A6}" srcOrd="0" destOrd="0" presId="urn:microsoft.com/office/officeart/2018/2/layout/IconCircleList"/>
    <dgm:cxn modelId="{14CC6B40-1B06-4D93-9BB3-AAE2072A5089}" srcId="{43D62611-324F-4243-B64E-5F5441D45F9D}" destId="{609C4A58-B82E-4EE5-8CF8-DA0F49786FD8}" srcOrd="2" destOrd="0" parTransId="{2B414256-7F8C-4B26-BFE6-F45CF4E6473C}" sibTransId="{0D785B97-E4F4-4D9F-B215-CD667E685BD7}"/>
    <dgm:cxn modelId="{64F9F15B-ABF7-4643-BD47-A531D7B4A56C}" type="presOf" srcId="{43D62611-324F-4243-B64E-5F5441D45F9D}" destId="{BEF495A7-E75D-4F01-AEE9-1EDA7C3B474B}" srcOrd="0" destOrd="0" presId="urn:microsoft.com/office/officeart/2018/2/layout/IconCircleList"/>
    <dgm:cxn modelId="{AAE38F47-D7DB-4C30-8CEB-23F414BE126E}" type="presOf" srcId="{D763FD5E-F7C7-4C05-9DB1-112815FCAF4C}" destId="{A04FC912-515B-45C6-A794-285749A51EDD}" srcOrd="0" destOrd="0" presId="urn:microsoft.com/office/officeart/2018/2/layout/IconCircleList"/>
    <dgm:cxn modelId="{61D4F471-57B0-4CD9-AF33-7791D98B50A7}" type="presOf" srcId="{EE239F9D-FF73-4F82-9CF8-306D565A87A8}" destId="{F7638449-B06E-42B6-BB27-5D960FCC2534}" srcOrd="0" destOrd="0" presId="urn:microsoft.com/office/officeart/2018/2/layout/IconCircleList"/>
    <dgm:cxn modelId="{F6E4DFBE-D5BE-41F6-8912-AA71606AA12C}" srcId="{43D62611-324F-4243-B64E-5F5441D45F9D}" destId="{EE239F9D-FF73-4F82-9CF8-306D565A87A8}" srcOrd="1" destOrd="0" parTransId="{3DE3D481-623F-412E-8822-2050EAAC0FC8}" sibTransId="{D763FD5E-F7C7-4C05-9DB1-112815FCAF4C}"/>
    <dgm:cxn modelId="{072183E8-B9A4-4886-80FB-5C1704C2761A}" type="presOf" srcId="{609C4A58-B82E-4EE5-8CF8-DA0F49786FD8}" destId="{3713E22D-05AE-4E2D-B6D8-0D5771D91906}" srcOrd="0" destOrd="0" presId="urn:microsoft.com/office/officeart/2018/2/layout/IconCircleList"/>
    <dgm:cxn modelId="{301B41F0-5D42-4550-A76A-0ABEA6B8568F}" srcId="{43D62611-324F-4243-B64E-5F5441D45F9D}" destId="{329BCE88-67C6-4776-9D86-AED40528BD92}" srcOrd="3" destOrd="0" parTransId="{A87E13FA-199F-4893-A7B6-5A19A031683B}" sibTransId="{4A822056-B3EE-4CCB-A47F-BE592EA1C842}"/>
    <dgm:cxn modelId="{00131CF6-F1AE-4C4B-B98E-951086D8E1E4}" type="presOf" srcId="{0C02A9D5-C44D-4B89-88AF-075AD2A0D506}" destId="{2BFDFB91-1E64-4F6F-B935-64B55B590066}" srcOrd="0" destOrd="0" presId="urn:microsoft.com/office/officeart/2018/2/layout/IconCircleList"/>
    <dgm:cxn modelId="{120458F8-4C34-4E41-BF0C-A998AE55CB50}" srcId="{43D62611-324F-4243-B64E-5F5441D45F9D}" destId="{0C02A9D5-C44D-4B89-88AF-075AD2A0D506}" srcOrd="0" destOrd="0" parTransId="{A6B9C7DE-39BB-407D-802F-4140CAEFF85C}" sibTransId="{B8DD167F-2341-4BC4-8B51-DEF014FB5483}"/>
    <dgm:cxn modelId="{D1EE8EA5-0FF7-4E7C-84E0-88EDB7151E24}" type="presParOf" srcId="{BEF495A7-E75D-4F01-AEE9-1EDA7C3B474B}" destId="{136F5C40-2390-4EE9-8B1A-CC7AAFDE0484}" srcOrd="0" destOrd="0" presId="urn:microsoft.com/office/officeart/2018/2/layout/IconCircleList"/>
    <dgm:cxn modelId="{1C55A32C-0B6D-4195-AF43-7603D213A36E}" type="presParOf" srcId="{136F5C40-2390-4EE9-8B1A-CC7AAFDE0484}" destId="{B36D7186-8D07-4E39-B018-3501315C35D3}" srcOrd="0" destOrd="0" presId="urn:microsoft.com/office/officeart/2018/2/layout/IconCircleList"/>
    <dgm:cxn modelId="{104C851B-BF7A-436A-A499-C52E79F58615}" type="presParOf" srcId="{B36D7186-8D07-4E39-B018-3501315C35D3}" destId="{DCA1B87B-F8FC-47BB-8AAC-46224A915846}" srcOrd="0" destOrd="0" presId="urn:microsoft.com/office/officeart/2018/2/layout/IconCircleList"/>
    <dgm:cxn modelId="{BBEA6AD7-5DF6-4B2C-B9FC-BBF0995B6477}" type="presParOf" srcId="{B36D7186-8D07-4E39-B018-3501315C35D3}" destId="{D7B64689-6320-4799-ACB1-5B5F02AAC344}" srcOrd="1" destOrd="0" presId="urn:microsoft.com/office/officeart/2018/2/layout/IconCircleList"/>
    <dgm:cxn modelId="{148B2EE8-1F04-4023-BD1A-8D8E476FBAF5}" type="presParOf" srcId="{B36D7186-8D07-4E39-B018-3501315C35D3}" destId="{C0168E9D-CB21-44F6-87D4-087E2AB2B767}" srcOrd="2" destOrd="0" presId="urn:microsoft.com/office/officeart/2018/2/layout/IconCircleList"/>
    <dgm:cxn modelId="{B84610C0-7038-4FC2-9FF9-AE894CF26152}" type="presParOf" srcId="{B36D7186-8D07-4E39-B018-3501315C35D3}" destId="{2BFDFB91-1E64-4F6F-B935-64B55B590066}" srcOrd="3" destOrd="0" presId="urn:microsoft.com/office/officeart/2018/2/layout/IconCircleList"/>
    <dgm:cxn modelId="{A5FA01F4-572E-44CB-96D3-2A07CCE7BBF0}" type="presParOf" srcId="{136F5C40-2390-4EE9-8B1A-CC7AAFDE0484}" destId="{5FC24623-AFB1-48F4-97FF-E3E4F7F07586}" srcOrd="1" destOrd="0" presId="urn:microsoft.com/office/officeart/2018/2/layout/IconCircleList"/>
    <dgm:cxn modelId="{C02EE58A-D126-4753-8BAD-4DCD462FC4C2}" type="presParOf" srcId="{136F5C40-2390-4EE9-8B1A-CC7AAFDE0484}" destId="{0B76212D-2E68-4914-A1B1-63D1F30A9D33}" srcOrd="2" destOrd="0" presId="urn:microsoft.com/office/officeart/2018/2/layout/IconCircleList"/>
    <dgm:cxn modelId="{12B1F64B-3696-43DA-9D12-E5C58AE84F81}" type="presParOf" srcId="{0B76212D-2E68-4914-A1B1-63D1F30A9D33}" destId="{C31D82B6-5EAE-4655-BAEC-3D786756A1CD}" srcOrd="0" destOrd="0" presId="urn:microsoft.com/office/officeart/2018/2/layout/IconCircleList"/>
    <dgm:cxn modelId="{F6D08668-4054-41CB-91B7-C186C24DE956}" type="presParOf" srcId="{0B76212D-2E68-4914-A1B1-63D1F30A9D33}" destId="{55D8732C-3307-4C28-8825-9392E84364AA}" srcOrd="1" destOrd="0" presId="urn:microsoft.com/office/officeart/2018/2/layout/IconCircleList"/>
    <dgm:cxn modelId="{F0E9D6BF-80DD-4C46-B5FC-C91E0ED0DBD5}" type="presParOf" srcId="{0B76212D-2E68-4914-A1B1-63D1F30A9D33}" destId="{73ED135E-8753-4A68-8D12-F9A5ABF05F77}" srcOrd="2" destOrd="0" presId="urn:microsoft.com/office/officeart/2018/2/layout/IconCircleList"/>
    <dgm:cxn modelId="{3DDC6EA8-2153-4C35-BD8D-7AD5C6502A24}" type="presParOf" srcId="{0B76212D-2E68-4914-A1B1-63D1F30A9D33}" destId="{F7638449-B06E-42B6-BB27-5D960FCC2534}" srcOrd="3" destOrd="0" presId="urn:microsoft.com/office/officeart/2018/2/layout/IconCircleList"/>
    <dgm:cxn modelId="{1DDDC3BB-8378-4B8C-9C6F-1BFAB91E39F1}" type="presParOf" srcId="{136F5C40-2390-4EE9-8B1A-CC7AAFDE0484}" destId="{A04FC912-515B-45C6-A794-285749A51EDD}" srcOrd="3" destOrd="0" presId="urn:microsoft.com/office/officeart/2018/2/layout/IconCircleList"/>
    <dgm:cxn modelId="{CF061611-07C8-4694-A73E-34D125D6337F}" type="presParOf" srcId="{136F5C40-2390-4EE9-8B1A-CC7AAFDE0484}" destId="{F39EF5EB-F2E6-4042-A386-A007018FF7B4}" srcOrd="4" destOrd="0" presId="urn:microsoft.com/office/officeart/2018/2/layout/IconCircleList"/>
    <dgm:cxn modelId="{AA150D22-A85D-4556-A71B-7C68CB84014F}" type="presParOf" srcId="{F39EF5EB-F2E6-4042-A386-A007018FF7B4}" destId="{7BA52615-4523-4A93-B12B-0F11C29592FB}" srcOrd="0" destOrd="0" presId="urn:microsoft.com/office/officeart/2018/2/layout/IconCircleList"/>
    <dgm:cxn modelId="{6E9ABF5B-E7F5-42FE-81AF-061D0A9AA6A4}" type="presParOf" srcId="{F39EF5EB-F2E6-4042-A386-A007018FF7B4}" destId="{FFB6AF5E-B203-4E3D-BA20-767FF8536B3D}" srcOrd="1" destOrd="0" presId="urn:microsoft.com/office/officeart/2018/2/layout/IconCircleList"/>
    <dgm:cxn modelId="{EAF9F1B7-8022-4DD6-ACF9-B709B75171DE}" type="presParOf" srcId="{F39EF5EB-F2E6-4042-A386-A007018FF7B4}" destId="{E3C70E72-DB7B-4DE1-8340-CC022A727D2F}" srcOrd="2" destOrd="0" presId="urn:microsoft.com/office/officeart/2018/2/layout/IconCircleList"/>
    <dgm:cxn modelId="{652A1986-1FEC-45C2-9686-45BA53FEFF5E}" type="presParOf" srcId="{F39EF5EB-F2E6-4042-A386-A007018FF7B4}" destId="{3713E22D-05AE-4E2D-B6D8-0D5771D91906}" srcOrd="3" destOrd="0" presId="urn:microsoft.com/office/officeart/2018/2/layout/IconCircleList"/>
    <dgm:cxn modelId="{7CFE0D78-2862-4F1A-869C-C1BAA33BC8C2}" type="presParOf" srcId="{136F5C40-2390-4EE9-8B1A-CC7AAFDE0484}" destId="{A1D85AC6-91CC-4AF2-96AD-34A188265222}" srcOrd="5" destOrd="0" presId="urn:microsoft.com/office/officeart/2018/2/layout/IconCircleList"/>
    <dgm:cxn modelId="{3AC7CCB4-9C06-482C-B390-B5BA95A341C9}" type="presParOf" srcId="{136F5C40-2390-4EE9-8B1A-CC7AAFDE0484}" destId="{4D8EC814-1396-4B95-9697-8D9AA87F31E9}" srcOrd="6" destOrd="0" presId="urn:microsoft.com/office/officeart/2018/2/layout/IconCircleList"/>
    <dgm:cxn modelId="{E8C7B765-C76E-414C-ABE8-ABA66E71133B}" type="presParOf" srcId="{4D8EC814-1396-4B95-9697-8D9AA87F31E9}" destId="{2FAA7C4F-20C8-4781-A286-024572C53976}" srcOrd="0" destOrd="0" presId="urn:microsoft.com/office/officeart/2018/2/layout/IconCircleList"/>
    <dgm:cxn modelId="{0BEA5338-6225-49E1-BECA-CA429FCEF33F}" type="presParOf" srcId="{4D8EC814-1396-4B95-9697-8D9AA87F31E9}" destId="{4173C152-F13E-4DCB-9B88-3ECD41403F55}" srcOrd="1" destOrd="0" presId="urn:microsoft.com/office/officeart/2018/2/layout/IconCircleList"/>
    <dgm:cxn modelId="{DA896109-DEFB-4457-B76E-0C363891A901}" type="presParOf" srcId="{4D8EC814-1396-4B95-9697-8D9AA87F31E9}" destId="{E36FF4C5-AD4B-41EE-8A9D-6F921B3F0EA1}" srcOrd="2" destOrd="0" presId="urn:microsoft.com/office/officeart/2018/2/layout/IconCircleList"/>
    <dgm:cxn modelId="{17F9A0A3-1972-4E66-8AE5-8103C064C2A1}" type="presParOf" srcId="{4D8EC814-1396-4B95-9697-8D9AA87F31E9}" destId="{89972C24-5AB0-4B2D-933D-C2AE90CF68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1B87B-F8FC-47BB-8AAC-46224A915846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64689-6320-4799-ACB1-5B5F02AAC344}">
      <dsp:nvSpPr>
        <dsp:cNvPr id="0" name=""/>
        <dsp:cNvSpPr/>
      </dsp:nvSpPr>
      <dsp:spPr>
        <a:xfrm>
          <a:off x="397380" y="266290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DFB91-1E64-4F6F-B935-64B55B590066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Dr. </a:t>
          </a:r>
          <a:r>
            <a:rPr lang="en-US" sz="2400" kern="1200"/>
            <a:t>Carl Ferkinhoff</a:t>
          </a:r>
          <a:endParaRPr lang="en-US" sz="2400" kern="1200" dirty="0"/>
        </a:p>
      </dsp:txBody>
      <dsp:txXfrm>
        <a:off x="1666401" y="21654"/>
        <a:ext cx="3023212" cy="1282575"/>
      </dsp:txXfrm>
    </dsp:sp>
    <dsp:sp modelId="{C31D82B6-5EAE-4655-BAEC-3D786756A1CD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8732C-3307-4C28-8825-9392E84364AA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38449-B06E-42B6-BB27-5D960FCC2534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Dr. Nathan Moore</a:t>
          </a:r>
        </a:p>
      </dsp:txBody>
      <dsp:txXfrm>
        <a:off x="6773798" y="21654"/>
        <a:ext cx="3023212" cy="1282575"/>
      </dsp:txXfrm>
    </dsp:sp>
    <dsp:sp modelId="{7BA52615-4523-4A93-B12B-0F11C29592FB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6AF5E-B203-4E3D-BA20-767FF8536B3D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3E22D-05AE-4E2D-B6D8-0D5771D91906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Luke Zwiefelhofer</a:t>
          </a:r>
        </a:p>
      </dsp:txBody>
      <dsp:txXfrm>
        <a:off x="1666401" y="1838491"/>
        <a:ext cx="3023212" cy="1282575"/>
      </dsp:txXfrm>
    </dsp:sp>
    <dsp:sp modelId="{2FAA7C4F-20C8-4781-A286-024572C53976}">
      <dsp:nvSpPr>
        <dsp:cNvPr id="0" name=""/>
        <dsp:cNvSpPr/>
      </dsp:nvSpPr>
      <dsp:spPr>
        <a:xfrm>
          <a:off x="5235432" y="1700807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3C152-F13E-4DCB-9B88-3ECD41403F55}">
      <dsp:nvSpPr>
        <dsp:cNvPr id="0" name=""/>
        <dsp:cNvSpPr/>
      </dsp:nvSpPr>
      <dsp:spPr>
        <a:xfrm>
          <a:off x="5485458" y="1970145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72C24-5AB0-4B2D-933D-C2AE90CF68A6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Rochester High School</a:t>
          </a:r>
        </a:p>
      </dsp:txBody>
      <dsp:txXfrm>
        <a:off x="6773798" y="1838491"/>
        <a:ext cx="3023212" cy="128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fif"/><Relationship Id="rId5" Type="http://schemas.openxmlformats.org/officeDocument/2006/relationships/image" Target="../media/image7.jpg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fif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BF31-D05E-46C5-9ABA-FA3814375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 Radio Telescope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92672-F9EF-4F38-9A5A-6FDF14D60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~Clayton Hanson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47888-26F5-4EAB-A815-F4B4748E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414" y="5095174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46F641-E1F6-4168-8BDC-5700D3FB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88999-FD4F-42A0-AC13-CFB4F97C6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Reports the location of major bodies in this solar system.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Tracks trajectory of an object of the users choice.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 also track an object based on input Right Ascension and </a:t>
            </a:r>
            <a:r>
              <a:rPr lang="en-US" sz="2000" dirty="0" err="1"/>
              <a:t>Declinenation</a:t>
            </a:r>
            <a:r>
              <a:rPr lang="en-US" sz="20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Direct Controls work and have been implemented, Observing Methods have not.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This took about 1000 lines of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2A7B1-FAC4-438D-AB33-B0CCD9497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2" y="214785"/>
            <a:ext cx="4573784" cy="63746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0488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1988-BAF8-4E65-989E-EE72E28DB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Thanks again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C2745-FDDA-404A-8174-C25257175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342411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652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white building&#10;&#10;Description automatically generated">
            <a:extLst>
              <a:ext uri="{FF2B5EF4-FFF2-40B4-BE49-F238E27FC236}">
                <a16:creationId xmlns:a16="http://schemas.microsoft.com/office/drawing/2014/main" id="{7E36AE2F-9294-4CAB-B019-E1AA59E85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4" b="9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65362C-BF44-49B6-B42E-69FD2B54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What we may have someday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E4FF-FCCC-41D9-9DFD-9E2FEF3F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A 2.3 meter dish with arms to hold a Software Defined Radio or various other observing devices.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Motors that control altitude and azimuth direction.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PC/PBT blended plastic enclosures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A 13 ft hexagonal base to support the mounting system.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4E8E46-47FF-4F5E-87AD-A40A9479A3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4259" r="-1" b="-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B29BF4C-3201-4DCE-BAC6-17079E55C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EBE9BAAA-813B-4263-A769-9A18CC3EF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3ACBA94D-D6AE-4900-9AC3-48A50642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6F6588D-45C2-495E-964B-CEF0D4E98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6" r="3" b="3"/>
          <a:stretch/>
        </p:blipFill>
        <p:spPr>
          <a:xfrm>
            <a:off x="-5597" y="1"/>
            <a:ext cx="4663440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0AB4BB4A-018B-4381-B851-17527C329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146317B5-2D24-40C2-AE3B-BFF818EFC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4C4E189A-8D0D-48AD-ACDE-388ED7A0A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92EF9EF-44FA-47E1-85DF-1971F001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952CDDA-8587-4874-A6C7-D1E14F74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8BDD4D8-2B11-48BF-9AC1-97C272F7A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0475C641-E19A-4EE6-BFC1-E12807448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488A9F7D-29B5-434F-A322-E383C2C30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2D52CE94-617B-40CD-834F-CEB8A23D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BDC9DA3-C262-4DC6-A299-38F67272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87C0A5C0-7727-466E-ADB0-1516665C4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05714E7-F9D7-48AB-98C1-E431CAC9D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CDCACE1B-0215-494F-B1D3-05E40DF56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92181E2A-A7AA-40BF-8E78-C666C4792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BE1EC7B7-B6D0-4288-9AAA-E7DD25D42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6616CF3-CE6D-48D5-8A9E-306D7CD00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0127DA0-69B2-4F2D-B4CB-CBBC25D68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1531DA6B-98D5-4E2E-A29D-AD563E8C4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1CFCA1C0-69D5-44B3-89DA-92BC75345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DEEBEA82-3B81-4D9A-B03F-5BD7C619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3223D2FB-D948-4B48-AF43-A3D0CDE42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83A19B7D-913B-4C60-AAE4-909975D4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78002E6-B279-498C-88A5-24FF4AD7A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83617D69-3A23-466A-96E7-16C025588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99552833-D551-485A-A97B-24082BC48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A32A4706-4D69-4E9A-9F44-4A0D3062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EDA07BF0-9537-4FE3-A450-81307FC58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AA777279-0522-4EF2-B034-B4F9E1375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37150813-526E-4245-A789-0C978A4F6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B49EE2BF-6CC3-4955-BD94-6AC572B64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15F7ECF-F664-455D-9BD7-F8D173FE9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2D1F5889-D6EE-416E-AE03-B07ED88AD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23DFB5-4EF6-4352-B5FD-1AB5457A5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67184C8-F947-4CAB-AD3B-AC8D44721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832EA01-BB07-44E5-A926-BBB3C6AC4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A182FA0D-FA34-478F-9B5C-50E6AAE2E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AA692238-B9BF-4A1C-BC01-03B43ABFF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10EEA34-A04A-4A34-8AE9-59A13E97C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296CCAF-10CE-4F85-A1A9-2840D3B1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F19DA3B-8DC3-4953-A3B5-5A722646A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8F6FAD2-2F3D-4879-92F9-ADF70B42F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3ADE8FAC-E1AC-42FA-ACDB-729E3211E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7F8F6794-4110-444B-A3A2-D1D55B88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4EDCE03-E42D-467E-96E5-D531B4B0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CF1EE120-051C-4592-A367-881C374EF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4E19272-D35B-4BB7-B945-8B4AA6366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1D958A69-A93D-4236-BD26-FCF70B076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923BBF0-1060-4962-88C9-61DFA233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E70ED027-D6DC-41CC-83D5-E80CA1384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C9C48E44-DF88-4490-952A-37D82A8F5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46EA565E-48F4-4D8C-95EC-CB8750635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DFEF352-14B4-45F8-9376-A3CC4F61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04D23376-2988-4676-A34C-DE1D4D17D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9D9B6A16-72F0-4D07-A86F-B827979F4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7289706-FA4B-421B-A821-D66AC3D2B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0FACE5-45A7-4712-9D00-5BCA2857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we Have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73289-29E6-4F1D-8F2A-F449E7DC26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39" r="-5" b="-5"/>
          <a:stretch/>
        </p:blipFill>
        <p:spPr>
          <a:xfrm>
            <a:off x="4669509" y="10"/>
            <a:ext cx="2883435" cy="3427868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12F1B89-5263-4286-B34F-8981687510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742" r="-2" b="19741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CCE9EC3-FB85-49C1-BEEC-DDFBDDC91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75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A05D4E0-2EEB-4761-82BF-FEBC6FE5D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459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D97DB8-7109-4529-A910-1D6BF4EB1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32545B8-7ED2-49F4-B5DD-E8135585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575DFE1A-7902-451C-B262-D5237270D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257084B3-6A73-4554-9349-537CFCF5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E973A6BB-9AA9-4327-BDB5-98079E446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19EC76F2-9DAA-40B4-A3AA-C8C1F550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DEF2EE5A-CA62-4ADF-9964-8A36A542A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6855B24E-0E8E-436B-A1D9-6F8A2AF71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3B684DE5-4B53-4F5D-ADFC-8774DDCEC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87405F67-4136-498C-8FA7-FD094E054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AD763BA7-2422-4C52-8014-641BFB642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109E605D-E180-48C7-8914-8823FE4AE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209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>
            <a:extLst>
              <a:ext uri="{FF2B5EF4-FFF2-40B4-BE49-F238E27FC236}">
                <a16:creationId xmlns:a16="http://schemas.microsoft.com/office/drawing/2014/main" id="{8B642D72-244F-45E9-A32A-BCFCE9E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7F923EF-CB07-40C3-B673-2E83F92E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D34C424-A519-4D35-9D94-0157B593A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6" name="Rectangle 5">
                <a:extLst>
                  <a:ext uri="{FF2B5EF4-FFF2-40B4-BE49-F238E27FC236}">
                    <a16:creationId xmlns:a16="http://schemas.microsoft.com/office/drawing/2014/main" id="{6AB79813-04EC-46F4-8C8B-1D1356EC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6">
                <a:extLst>
                  <a:ext uri="{FF2B5EF4-FFF2-40B4-BE49-F238E27FC236}">
                    <a16:creationId xmlns:a16="http://schemas.microsoft.com/office/drawing/2014/main" id="{FECD8EE9-F779-406B-9C94-04D8E9811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F9AB2AFE-A614-4144-9807-3F7893DF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E29E9E76-26CD-4D24-812D-DD56AAED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E3F1079E-B8EC-4B05-AA37-63C7C29B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1094342F-EA7D-40C6-898F-52A57771E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343F5917-4AF3-4F33-81F8-1694E9FCC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9EFCE348-FC65-4BCF-B628-F3223F7FA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1D8651C7-AC54-4854-8ECA-6EF2DEB48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5CE95394-1C1A-4EFB-9758-6DA46C556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BADE6C5A-700A-4438-9E37-8B674625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Line 16">
                <a:extLst>
                  <a:ext uri="{FF2B5EF4-FFF2-40B4-BE49-F238E27FC236}">
                    <a16:creationId xmlns:a16="http://schemas.microsoft.com/office/drawing/2014/main" id="{BB4248E5-87FA-4714-B0F6-CAE3AD2CD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566090B-A75C-4A80-8674-EE6ECBB2D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26A867C4-8E57-499E-AF7F-9851B2A6D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2677E69C-1F9C-4A10-BD18-3FDEB7C51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DFE7B14E-E548-4F90-B46F-6357D7B68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Rectangle 21">
                <a:extLst>
                  <a:ext uri="{FF2B5EF4-FFF2-40B4-BE49-F238E27FC236}">
                    <a16:creationId xmlns:a16="http://schemas.microsoft.com/office/drawing/2014/main" id="{C894B33B-3347-4843-9ED7-BB1D7CBD2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B1C82400-1058-477A-BC99-A04014F57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E7E90E7D-C085-4E27-89EC-F63F8D76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A8996128-A3A8-49B6-BB10-17DB9C10E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76C823F5-2D3E-485F-A301-8DE30DB2F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ECE4ADC3-47ED-458A-84D1-4A7492F67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24E0816A-39D5-40EC-ADA7-DD007F6C9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201990A4-7A78-4A45-AD25-4352E821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37F90063-29B0-4253-B958-9D0918E9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FA12D28A-1FFD-4051-8DCA-A1C67182B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075502AF-634E-4C10-A62C-F49F51ACB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9C231916-A9AD-49FA-B5FE-8FFD5BE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F3A20DDE-9699-473E-90A0-7FF6431B7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CB2F2DAB-FEEE-4C1A-880D-12E7662D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34">
                <a:extLst>
                  <a:ext uri="{FF2B5EF4-FFF2-40B4-BE49-F238E27FC236}">
                    <a16:creationId xmlns:a16="http://schemas.microsoft.com/office/drawing/2014/main" id="{0EE14B60-AE36-47C3-AE14-98BD450D3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35">
                <a:extLst>
                  <a:ext uri="{FF2B5EF4-FFF2-40B4-BE49-F238E27FC236}">
                    <a16:creationId xmlns:a16="http://schemas.microsoft.com/office/drawing/2014/main" id="{F4A1D5E5-A84E-4E4D-B5E6-65AEAA19A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36">
                <a:extLst>
                  <a:ext uri="{FF2B5EF4-FFF2-40B4-BE49-F238E27FC236}">
                    <a16:creationId xmlns:a16="http://schemas.microsoft.com/office/drawing/2014/main" id="{E496497F-F30C-4B25-9CBF-3CAD4A96B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37">
                <a:extLst>
                  <a:ext uri="{FF2B5EF4-FFF2-40B4-BE49-F238E27FC236}">
                    <a16:creationId xmlns:a16="http://schemas.microsoft.com/office/drawing/2014/main" id="{A4A7B32D-16D6-4795-9E64-B626DB56D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38">
                <a:extLst>
                  <a:ext uri="{FF2B5EF4-FFF2-40B4-BE49-F238E27FC236}">
                    <a16:creationId xmlns:a16="http://schemas.microsoft.com/office/drawing/2014/main" id="{B0BC9C13-95BF-4AA5-9FC3-A4A087864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39">
                <a:extLst>
                  <a:ext uri="{FF2B5EF4-FFF2-40B4-BE49-F238E27FC236}">
                    <a16:creationId xmlns:a16="http://schemas.microsoft.com/office/drawing/2014/main" id="{FC5ABB33-3337-4A94-A656-825D83EB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40">
                <a:extLst>
                  <a:ext uri="{FF2B5EF4-FFF2-40B4-BE49-F238E27FC236}">
                    <a16:creationId xmlns:a16="http://schemas.microsoft.com/office/drawing/2014/main" id="{FA43FA5E-6287-418D-BE93-3B4F58F83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Rectangle 41">
                <a:extLst>
                  <a:ext uri="{FF2B5EF4-FFF2-40B4-BE49-F238E27FC236}">
                    <a16:creationId xmlns:a16="http://schemas.microsoft.com/office/drawing/2014/main" id="{426C1686-605F-4AC4-B5D3-32FF8D20A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A9D97B-0A55-4A55-BBFB-E2AB2FFF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Motors and Gears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75BBE9-9F39-47C0-B97B-60C925BD6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49487"/>
            <a:ext cx="4497310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2000" dirty="0"/>
              <a:t>The motors the SRT came with were in need of replacement</a:t>
            </a:r>
          </a:p>
          <a:p>
            <a:pPr marL="0">
              <a:lnSpc>
                <a:spcPct val="110000"/>
              </a:lnSpc>
            </a:pPr>
            <a:r>
              <a:rPr lang="en-US" sz="2000" dirty="0"/>
              <a:t>Due to how old the SRT is the exact same motors were not found.</a:t>
            </a:r>
          </a:p>
          <a:p>
            <a:pPr marL="0">
              <a:lnSpc>
                <a:spcPct val="110000"/>
              </a:lnSpc>
            </a:pPr>
            <a:r>
              <a:rPr lang="en-US" sz="2000" dirty="0"/>
              <a:t>The new motors are metric while the rest of the system is primarily imperial.</a:t>
            </a:r>
          </a:p>
          <a:p>
            <a:pPr marL="0">
              <a:lnSpc>
                <a:spcPct val="110000"/>
              </a:lnSpc>
            </a:pPr>
            <a:r>
              <a:rPr lang="en-US" sz="2000" dirty="0"/>
              <a:t>New shafts are being machined as well as a new cover.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B1EC4-24EF-4A4E-B867-26B8A9CFA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9" r="8407" b="-3"/>
          <a:stretch/>
        </p:blipFill>
        <p:spPr>
          <a:xfrm>
            <a:off x="5694070" y="4046443"/>
            <a:ext cx="3290915" cy="2089244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C28F42-B10C-4F31-B9BC-5154033FF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3" b="12703"/>
          <a:stretch/>
        </p:blipFill>
        <p:spPr>
          <a:xfrm>
            <a:off x="5694070" y="1849438"/>
            <a:ext cx="3317665" cy="2172227"/>
          </a:xfrm>
          <a:custGeom>
            <a:avLst/>
            <a:gdLst>
              <a:gd name="connsiteX0" fmla="*/ 148128 w 2327537"/>
              <a:gd name="connsiteY0" fmla="*/ 0 h 3047892"/>
              <a:gd name="connsiteX1" fmla="*/ 2327537 w 2327537"/>
              <a:gd name="connsiteY1" fmla="*/ 0 h 3047892"/>
              <a:gd name="connsiteX2" fmla="*/ 2327537 w 2327537"/>
              <a:gd name="connsiteY2" fmla="*/ 3047892 h 3047892"/>
              <a:gd name="connsiteX3" fmla="*/ 0 w 2327537"/>
              <a:gd name="connsiteY3" fmla="*/ 3047892 h 3047892"/>
              <a:gd name="connsiteX4" fmla="*/ 0 w 2327537"/>
              <a:gd name="connsiteY4" fmla="*/ 148128 h 3047892"/>
              <a:gd name="connsiteX5" fmla="*/ 148128 w 2327537"/>
              <a:gd name="connsiteY5" fmla="*/ 0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7537" h="3047892">
                <a:moveTo>
                  <a:pt x="148128" y="0"/>
                </a:moveTo>
                <a:lnTo>
                  <a:pt x="2327537" y="0"/>
                </a:lnTo>
                <a:lnTo>
                  <a:pt x="2327537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DCEED95-D542-461D-9AF0-C9BED738A0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06" r="25729" b="1"/>
          <a:stretch/>
        </p:blipFill>
        <p:spPr>
          <a:xfrm>
            <a:off x="9011735" y="1824659"/>
            <a:ext cx="2945078" cy="4258641"/>
          </a:xfrm>
          <a:custGeom>
            <a:avLst/>
            <a:gdLst>
              <a:gd name="connsiteX0" fmla="*/ 0 w 2327538"/>
              <a:gd name="connsiteY0" fmla="*/ 0 h 3047892"/>
              <a:gd name="connsiteX1" fmla="*/ 2327538 w 2327538"/>
              <a:gd name="connsiteY1" fmla="*/ 0 h 3047892"/>
              <a:gd name="connsiteX2" fmla="*/ 2327538 w 2327538"/>
              <a:gd name="connsiteY2" fmla="*/ 2899764 h 3047892"/>
              <a:gd name="connsiteX3" fmla="*/ 2179410 w 2327538"/>
              <a:gd name="connsiteY3" fmla="*/ 3047892 h 3047892"/>
              <a:gd name="connsiteX4" fmla="*/ 0 w 2327538"/>
              <a:gd name="connsiteY4" fmla="*/ 3047892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538" h="3047892">
                <a:moveTo>
                  <a:pt x="0" y="0"/>
                </a:moveTo>
                <a:lnTo>
                  <a:pt x="2327538" y="0"/>
                </a:lnTo>
                <a:lnTo>
                  <a:pt x="2327538" y="2899764"/>
                </a:lnTo>
                <a:cubicBezTo>
                  <a:pt x="2327538" y="2981573"/>
                  <a:pt x="2261219" y="3047892"/>
                  <a:pt x="2179410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58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7E2B51-5B8A-4506-AFA6-D5BFCDEAE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Pololu</a:t>
            </a:r>
            <a:r>
              <a:rPr lang="en-US" sz="3600" dirty="0"/>
              <a:t> Motor Driver carrier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1098-7D6E-44C2-9555-479C589EA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 err="1"/>
              <a:t>Pololu</a:t>
            </a:r>
            <a:r>
              <a:rPr lang="en-US" sz="1800" dirty="0"/>
              <a:t> chip allows for the direction of current to be adjusted for up to two motors.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Since the motors being used are higher current than the dual channel mode on the </a:t>
            </a:r>
            <a:r>
              <a:rPr lang="en-US" sz="1800" dirty="0" err="1"/>
              <a:t>Pololu</a:t>
            </a:r>
            <a:r>
              <a:rPr lang="en-US" sz="1800" dirty="0"/>
              <a:t> can handle, it features the option to use its dual H-bridge wiring  in parallel for a single motor.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Additionally, the </a:t>
            </a:r>
            <a:r>
              <a:rPr lang="en-US" sz="1800" dirty="0" err="1"/>
              <a:t>Pololu</a:t>
            </a:r>
            <a:r>
              <a:rPr lang="en-US" sz="1800" dirty="0"/>
              <a:t> offers a PWM input pin which it will match on the output pins.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 err="1"/>
              <a:t>Pololu</a:t>
            </a:r>
            <a:r>
              <a:rPr lang="en-US" sz="1800" dirty="0"/>
              <a:t> also offers two channels that work in tangent to give an all clear or series of error messages.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21C3B6DF-CBA4-4FD2-B5A8-B723C0999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1" b="10241"/>
          <a:stretch/>
        </p:blipFill>
        <p:spPr>
          <a:xfrm>
            <a:off x="7619998" y="780235"/>
            <a:ext cx="3425199" cy="2337870"/>
          </a:xfrm>
          <a:custGeom>
            <a:avLst/>
            <a:gdLst>
              <a:gd name="connsiteX0" fmla="*/ 166465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337870 h 2337870"/>
              <a:gd name="connsiteX3" fmla="*/ 0 w 3425199"/>
              <a:gd name="connsiteY3" fmla="*/ 2337870 h 2337870"/>
              <a:gd name="connsiteX4" fmla="*/ 0 w 3425199"/>
              <a:gd name="connsiteY4" fmla="*/ 166465 h 2337870"/>
              <a:gd name="connsiteX5" fmla="*/ 166465 w 3425199"/>
              <a:gd name="connsiteY5" fmla="*/ 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E55AE5C6-307F-4F6A-96FB-A530AAFEC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3" b="8460"/>
          <a:stretch/>
        </p:blipFill>
        <p:spPr>
          <a:xfrm>
            <a:off x="7619998" y="3282697"/>
            <a:ext cx="3425199" cy="2337870"/>
          </a:xfrm>
          <a:custGeom>
            <a:avLst/>
            <a:gdLst>
              <a:gd name="connsiteX0" fmla="*/ 0 w 3425199"/>
              <a:gd name="connsiteY0" fmla="*/ 0 h 2337870"/>
              <a:gd name="connsiteX1" fmla="*/ 3425199 w 3425199"/>
              <a:gd name="connsiteY1" fmla="*/ 0 h 2337870"/>
              <a:gd name="connsiteX2" fmla="*/ 3425199 w 3425199"/>
              <a:gd name="connsiteY2" fmla="*/ 2171405 h 2337870"/>
              <a:gd name="connsiteX3" fmla="*/ 3258734 w 3425199"/>
              <a:gd name="connsiteY3" fmla="*/ 2337870 h 2337870"/>
              <a:gd name="connsiteX4" fmla="*/ 0 w 3425199"/>
              <a:gd name="connsiteY4" fmla="*/ 2337870 h 2337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31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6D907-B9B3-4AB8-BDB7-A07A8AC4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236" y="770917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Limit Switches help not break things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8F30-0F1A-401D-B920-33939D79D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7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A6A82883-BC3F-4F9E-884F-DFEAC348B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3" r="14082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1200E-6973-4AEB-ABCB-A76C0AF7E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1209" y="2249487"/>
            <a:ext cx="5877677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The mounting gear only allows for 180° of motion.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Two limiting switches allow for the limits to be sensed and power turned off to the motor.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This is also how the position of the motors will be determined upon starting up the equipment.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71834-0964-44FE-BA58-C5A14A8C9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335" y="4459509"/>
            <a:ext cx="1432684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5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D682E6D-6B2A-4E23-9DB2-A87CFD5E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18B62-F7FE-4423-B47F-BEADB95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D8F34A-2048-4710-885B-6020E3A5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2BD59528-B946-437E-964B-E07B68C39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E501D201-A6EF-40DD-A904-37280298A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00C9926-C507-4642-A28B-4381982F2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9C0AC4B-084B-44C7-9BB3-84B1AA7A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65B71B8-526D-4CE9-9B29-380B4A63D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5E131F6-E6F7-4C93-B2AC-6BEE7210A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36F8025F-A8BE-4215-AD98-F0E163D56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3FEE64BF-FE95-4329-8B60-ADB566F8C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42D24D5-73EA-4F42-A61D-FE001B1A9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C35DA0C-8EC9-48BE-A38B-B626CD2D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FFD82B19-6C16-4221-83B3-40342C74D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91BC2DD8-6333-4604-A9AD-AF058EBC6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67B3042-26EF-40D4-BB69-1CE99C569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C54FD8EB-2552-4089-A064-A979E29F4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B906D2FC-267D-4E9E-AB79-A3F9F71DD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414425E-C29B-4586-B8DF-6868ECC2E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CDBE75E0-D1A8-46A2-BEAA-A0291988A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43D2C92D-C4E9-4828-9F80-084603E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746EAB08-DCFC-4A40-99E8-E8E3ED92D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C11CD8F1-C1C6-4E75-AC97-3EDEF9F33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2C0D5227-1C13-4FC8-B5E4-8F31CE08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FCE27CDF-D928-46AC-AA53-9B9D3A2D5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CA2F8135-1DDF-47CC-9187-B929982C5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9F3AE01D-F193-4221-9EFA-B46875265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7808422C-2145-4A5B-BD80-D18FF720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87F6D2E-7C49-41A2-9B29-C6E1A365F1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26F1D2B4-D9F2-4D30-AF5B-E0F0F8B4F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E1273E-EDE2-4A3A-B711-7C633D6F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B63B0065-EB02-4B15-A2D1-8BF654B8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57426CB-66F7-4E49-A669-66628242C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13E7D034-6F93-4C3D-B0D4-5C7112065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44587B9-2C96-4F49-9D32-4B9561513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89C0C949-76C7-4C92-9296-CD1C2EF76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88A24927-AAB9-451E-B0A0-A405AA62A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EB081E7B-E0CD-441B-B79D-E93D2AEBD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D5730F8-66D4-4B1F-B8ED-FF90B6DF2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889A6C05-5677-4961-9C01-68C74E42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8C7CB0DC-7079-4F28-81F7-057DE28E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11867F-E7ED-4274-951A-33CF92B9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Reed Switch for counting pulses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45C39-AF0B-4BD5-9CAC-3B8C17E33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3" y="2249487"/>
            <a:ext cx="4685530" cy="354171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300" dirty="0"/>
              <a:t>A reed switch is a simple device that allows a circuit to be completed by passing a magnet close to it.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300" dirty="0"/>
              <a:t>With a magnet at the end of the motor shaft, pulses can be counted for every half cycle of the shaft.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300" dirty="0"/>
              <a:t>This will keep the program updated as far as the dish’s location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61801-2776-42AD-BC09-4CFE042E0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20" y="321734"/>
            <a:ext cx="2308293" cy="2739814"/>
          </a:xfrm>
          <a:prstGeom prst="rect">
            <a:avLst/>
          </a:prstGeom>
        </p:spPr>
      </p:pic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C80EF-0428-4DBB-A4D3-7CF8D7CB5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775" y="822755"/>
            <a:ext cx="2364317" cy="1737772"/>
          </a:xfrm>
          <a:prstGeom prst="rect">
            <a:avLst/>
          </a:prstGeom>
        </p:spPr>
      </p:pic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AAC20-AD42-4E0A-AFAE-C912CDE48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924846"/>
            <a:ext cx="5457202" cy="24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31C58F-1086-4FF8-8BFB-1C915751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Solidworks</a:t>
            </a:r>
            <a:r>
              <a:rPr lang="en-US" sz="3600" dirty="0"/>
              <a:t> for box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E926-72FD-4AF7-A522-C9488164A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46" r="12315"/>
          <a:stretch/>
        </p:blipFill>
        <p:spPr>
          <a:xfrm>
            <a:off x="-5597" y="1"/>
            <a:ext cx="4635583" cy="3427413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8F62B-FE68-4358-9F4A-8659EE99C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88" r="14469" b="3"/>
          <a:stretch/>
        </p:blipFill>
        <p:spPr>
          <a:xfrm>
            <a:off x="-5597" y="3427414"/>
            <a:ext cx="4635583" cy="3430587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4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BC885-7E02-423B-919B-1970EA6D5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1209" y="2249487"/>
            <a:ext cx="5877677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SOLIDWORKS is being used to model the layout of the enclosure that will house the electronics from the weather.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 Raspberry Pi will be implemented for the high-level thinking and running the Graphical User Interface (GUI).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Pi communicates with two Arduinos via serial connection that, in turn, send commands to the </a:t>
            </a:r>
            <a:r>
              <a:rPr lang="en-US" sz="2000" dirty="0" err="1"/>
              <a:t>Pololu</a:t>
            </a:r>
            <a:r>
              <a:rPr lang="en-US" sz="2000" dirty="0"/>
              <a:t>, count pulses and check limit switches.</a:t>
            </a:r>
          </a:p>
        </p:txBody>
      </p:sp>
    </p:spTree>
    <p:extLst>
      <p:ext uri="{BB962C8B-B14F-4D97-AF65-F5344CB8AC3E}">
        <p14:creationId xmlns:p14="http://schemas.microsoft.com/office/powerpoint/2010/main" val="4163155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471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Small Radio Telescope</vt:lpstr>
      <vt:lpstr>PowerPoint Presentation</vt:lpstr>
      <vt:lpstr>What we may have someday</vt:lpstr>
      <vt:lpstr>What we Have now</vt:lpstr>
      <vt:lpstr>Motors and Gears</vt:lpstr>
      <vt:lpstr>Pololu Motor Driver carrier</vt:lpstr>
      <vt:lpstr>Limit Switches help not break things</vt:lpstr>
      <vt:lpstr>Reed Switch for counting pulses</vt:lpstr>
      <vt:lpstr>Solidworks for box layout</vt:lpstr>
      <vt:lpstr>GUI</vt:lpstr>
      <vt:lpstr>Thanks again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Radio Telescope</dc:title>
  <dc:creator>Hanson, Clayton G</dc:creator>
  <cp:lastModifiedBy>Hanson, Clayton G</cp:lastModifiedBy>
  <cp:revision>2</cp:revision>
  <dcterms:created xsi:type="dcterms:W3CDTF">2019-08-23T15:41:22Z</dcterms:created>
  <dcterms:modified xsi:type="dcterms:W3CDTF">2019-08-23T15:43:51Z</dcterms:modified>
</cp:coreProperties>
</file>